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60" r:id="rId6"/>
    <p:sldId id="261" r:id="rId7"/>
    <p:sldId id="263" r:id="rId8"/>
    <p:sldId id="266" r:id="rId9"/>
    <p:sldId id="274" r:id="rId10"/>
    <p:sldId id="265" r:id="rId11"/>
    <p:sldId id="267" r:id="rId12"/>
    <p:sldId id="268" r:id="rId13"/>
    <p:sldId id="270" r:id="rId14"/>
    <p:sldId id="275" r:id="rId15"/>
    <p:sldId id="27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>
      <p:cViewPr>
        <p:scale>
          <a:sx n="75" d="100"/>
          <a:sy n="75" d="100"/>
        </p:scale>
        <p:origin x="10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AFA14-A375-47D9-9F08-B45E031477CB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DB84-AAE7-42D9-8039-8E7C4C9BE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DB84-AAE7-42D9-8039-8E7C4C9BE6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15/04/2020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17" y="2132856"/>
            <a:ext cx="5585403" cy="418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16632"/>
            <a:ext cx="80220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ДИКИЕ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ЖИВОТНЫЕ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ВЕСНОЙ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1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312472" cy="6234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5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	Взрослые </a:t>
            </a:r>
            <a:r>
              <a:rPr lang="ru-RU" sz="2400" dirty="0" smtClean="0"/>
              <a:t>животные заботятся о своем потомстве: кормят, защищают от врагов.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4923234" cy="4104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840328"/>
            <a:ext cx="3435103" cy="4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	Маленькие </a:t>
            </a:r>
            <a:r>
              <a:rPr lang="ru-RU" sz="2400" dirty="0" smtClean="0"/>
              <a:t>медвежата появляются еще зимой в трескучий мороз. Они маленькие, с рукавичку, и мать их еще кормит в берлоге молоком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37" y="1988840"/>
            <a:ext cx="6643007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00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	А </a:t>
            </a:r>
            <a:r>
              <a:rPr lang="ru-RU" sz="2400" dirty="0" smtClean="0"/>
              <a:t>у волчицы в логове </a:t>
            </a:r>
            <a:r>
              <a:rPr lang="ru-RU" sz="2400" dirty="0"/>
              <a:t>п</a:t>
            </a:r>
            <a:r>
              <a:rPr lang="ru-RU" sz="2400" dirty="0" smtClean="0"/>
              <a:t>оявляются 2 – 3 </a:t>
            </a:r>
            <a:r>
              <a:rPr lang="ru-RU" sz="2400" dirty="0" smtClean="0"/>
              <a:t>волчонка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43237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90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7200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А теперь поиграем 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Вы </a:t>
            </a:r>
            <a:r>
              <a:rPr lang="ru-RU" dirty="0"/>
              <a:t>бросаете ребенку мяч и называете дикое животное, а </a:t>
            </a:r>
            <a:r>
              <a:rPr lang="ru-RU" dirty="0" smtClean="0"/>
              <a:t>он бросает </a:t>
            </a:r>
            <a:r>
              <a:rPr lang="ru-RU" dirty="0"/>
              <a:t>мяч обратно и называет детенышей названного животного: у медведя – медвежата, у волка – волчата и т.д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«Сосчитай животных» (одна лиса, две лисы ………, один заяц, два зайца………).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6" name="Рисунок 5" descr="https://img3.goodfon.ru/original/360x480/1/55/lisa-fox-belyy-fon-minimaliz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4444" r="25185" b="18333"/>
          <a:stretch/>
        </p:blipFill>
        <p:spPr bwMode="auto">
          <a:xfrm>
            <a:off x="251520" y="2348880"/>
            <a:ext cx="977900" cy="1395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mg3.goodfon.ru/original/360x480/1/55/lisa-fox-belyy-fon-minimaliz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4444" r="25185" b="18333"/>
          <a:stretch/>
        </p:blipFill>
        <p:spPr bwMode="auto">
          <a:xfrm>
            <a:off x="2123758" y="2602220"/>
            <a:ext cx="977900" cy="1395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mg3.goodfon.ru/original/360x480/1/55/lisa-fox-belyy-fon-minimaliz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4444" r="25185" b="18333"/>
          <a:stretch/>
        </p:blipFill>
        <p:spPr bwMode="auto">
          <a:xfrm>
            <a:off x="3939034" y="2348880"/>
            <a:ext cx="977900" cy="1395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mg3.goodfon.ru/original/360x480/1/55/lisa-fox-belyy-fon-minimaliz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4444" r="25185" b="18333"/>
          <a:stretch/>
        </p:blipFill>
        <p:spPr bwMode="auto">
          <a:xfrm>
            <a:off x="5895405" y="2602220"/>
            <a:ext cx="977900" cy="1395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img3.goodfon.ru/original/360x480/1/55/lisa-fox-belyy-fon-minimaliz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14444" r="25185" b="18333"/>
          <a:stretch/>
        </p:blipFill>
        <p:spPr bwMode="auto">
          <a:xfrm>
            <a:off x="7725669" y="2348880"/>
            <a:ext cx="977900" cy="1395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mg1.picmix.com/output/stamp/normal/1/7/4/6/1106471_fff6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6" y="4907840"/>
            <a:ext cx="1009650" cy="137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mg1.picmix.com/output/stamp/normal/1/7/4/6/1106471_fff6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88" y="4221088"/>
            <a:ext cx="1009650" cy="137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g1.picmix.com/output/stamp/normal/1/7/4/6/1106471_fff6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42" y="4907840"/>
            <a:ext cx="1009650" cy="137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g1.picmix.com/output/stamp/normal/1/7/4/6/1106471_fff6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67" y="4221088"/>
            <a:ext cx="1009650" cy="137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mg1.picmix.com/output/stamp/normal/1/7/4/6/1106471_fff6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46" y="4907840"/>
            <a:ext cx="1009650" cy="137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g1.picmix.com/output/stamp/normal/1/7/4/6/1106471_fff6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798" y="4222189"/>
            <a:ext cx="1009650" cy="1373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2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419" y="260648"/>
            <a:ext cx="7117178" cy="57606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МЕДВЕДЬ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638" y="1052736"/>
            <a:ext cx="8488739" cy="860400"/>
          </a:xfrm>
        </p:spPr>
        <p:txBody>
          <a:bodyPr/>
          <a:lstStyle/>
          <a:p>
            <a:pPr algn="just"/>
            <a:r>
              <a:rPr lang="ru-RU" dirty="0"/>
              <a:t>Прочитайте </a:t>
            </a:r>
            <a:r>
              <a:rPr lang="ru-RU" dirty="0" smtClean="0"/>
              <a:t>текст.</a:t>
            </a:r>
          </a:p>
          <a:p>
            <a:pPr algn="just"/>
            <a:r>
              <a:rPr lang="ru-RU" dirty="0" smtClean="0"/>
              <a:t>	</a:t>
            </a:r>
            <a:r>
              <a:rPr lang="ru-RU" b="1" dirty="0" smtClean="0"/>
              <a:t>Пришла весна. В лесу снег стал темнеть и таять. Вот под сосной зашевелился сугроб. Это вылез медведь из своей берлоги. Он зевнул и потянулся. Какой он худой и облезлый. Осенью медведь лег в берлогу и заснул. Шумела метель, а он крепко спал до весны.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Пусть </a:t>
            </a:r>
            <a:r>
              <a:rPr lang="ru-RU" dirty="0"/>
              <a:t>малыш ответит на вопросы. </a:t>
            </a:r>
            <a:endParaRPr lang="ru-RU" dirty="0" smtClean="0"/>
          </a:p>
          <a:p>
            <a:pPr algn="just"/>
            <a:r>
              <a:rPr lang="ru-RU" dirty="0" smtClean="0"/>
              <a:t>-  Рассмотри картинки к рассказу. Покажи картинки по – порядку.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Что случилось весной со снегом?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Почему зашевелился сугроб под сосной?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Как выглядел медведь после зимы?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Что он сделал осенью?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Что делал медведь зимой? </a:t>
            </a:r>
          </a:p>
          <a:p>
            <a:pPr algn="just"/>
            <a:r>
              <a:rPr lang="ru-RU" dirty="0"/>
              <a:t>А теперь взрослый произносит начало предложений, а ребенок заканчивает. Прочитайте текст еще раз. Предложите пересказать.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g1.liveinternet.ru/images/attach/c/6/90/324/90324737_large_4979214_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3074" r="2532" b="1622"/>
          <a:stretch/>
        </p:blipFill>
        <p:spPr bwMode="auto">
          <a:xfrm>
            <a:off x="2051720" y="16403"/>
            <a:ext cx="5400599" cy="6841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00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88641"/>
            <a:ext cx="7117180" cy="2952327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Весной происходит много изменений в жизни животных. Просыпаются звери, которые всю зиму спали. Они выходят из своих убежищ сильно похудевшими и начинают разыскивать корм.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Ребята, назовите животных, которые просыпаются весной</a:t>
            </a:r>
            <a:r>
              <a:rPr lang="ru-RU" sz="2400" dirty="0" smtClean="0">
                <a:solidFill>
                  <a:srgbClr val="FF0000"/>
                </a:solidFill>
              </a:rPr>
              <a:t>? Проверь себя на следующем слайде…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080902" y="4653136"/>
            <a:ext cx="45719" cy="1440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3068960"/>
            <a:ext cx="5976665" cy="372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69840"/>
            <a:ext cx="3219079" cy="4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thumbs.dreamstime.com/b/%D0%B2-%D0%B5%D1%82%D0%B5-%D0%BD%D0%B0-%D1%83-%D0%B8%D1%86%D0%B5-%D0%BC%D0%B0-%D1%8C%D1%87%D0%B8%D0%BA-%D1%81-%D0%BE%D0%B6%D0%B8-%D0%B5%D0%B3%D0%BE-%D0%BE%D1%80%D1%83%D0%B6%D0%B8%D1%8F-%D0%BD%D0%B0-%D0%B5%D0%B3%D0%BE-%D0%BA%D0%BE%D0%BC%D0%BE-%D0%B5-895387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863579" cy="3600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2847873/534364e6-6965-4d2a-a65d-64e646d5b33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968551" cy="39424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825284"/>
          </a:xfrm>
        </p:spPr>
        <p:txBody>
          <a:bodyPr/>
          <a:lstStyle/>
          <a:p>
            <a:r>
              <a:rPr lang="ru-RU" sz="2400" dirty="0" smtClean="0"/>
              <a:t>	Звери </a:t>
            </a:r>
            <a:r>
              <a:rPr lang="ru-RU" sz="2400" dirty="0" smtClean="0"/>
              <a:t>греются на солнце и приводят себя в порядок. </a:t>
            </a:r>
            <a:r>
              <a:rPr lang="ru-RU" sz="2400" dirty="0" smtClean="0">
                <a:solidFill>
                  <a:srgbClr val="FF0000"/>
                </a:solidFill>
              </a:rPr>
              <a:t>Ребята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давайте посмотрим, </a:t>
            </a:r>
            <a:r>
              <a:rPr lang="ru-RU" sz="2400" dirty="0" smtClean="0">
                <a:solidFill>
                  <a:srgbClr val="FF0000"/>
                </a:solidFill>
              </a:rPr>
              <a:t>какие </a:t>
            </a:r>
            <a:r>
              <a:rPr lang="ru-RU" sz="2400" dirty="0" smtClean="0">
                <a:solidFill>
                  <a:srgbClr val="FF0000"/>
                </a:solidFill>
              </a:rPr>
              <a:t>животные,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как ведут себя весной?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9685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	Еж просыпается </a:t>
            </a:r>
            <a:r>
              <a:rPr lang="ru-RU" sz="2400" dirty="0" smtClean="0"/>
              <a:t>и начинает искать насекомых.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64804"/>
            <a:ext cx="7839968" cy="4899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25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6"/>
            <a:ext cx="7090950" cy="1267543"/>
          </a:xfrm>
        </p:spPr>
        <p:txBody>
          <a:bodyPr/>
          <a:lstStyle/>
          <a:p>
            <a:pPr algn="just"/>
            <a:r>
              <a:rPr lang="ru-RU" sz="2400" dirty="0" smtClean="0"/>
              <a:t>	Медведь, просыпаясь</a:t>
            </a:r>
            <a:r>
              <a:rPr lang="ru-RU" sz="2400" dirty="0" smtClean="0"/>
              <a:t>, </a:t>
            </a:r>
            <a:r>
              <a:rPr lang="ru-RU" sz="2400" dirty="0" smtClean="0"/>
              <a:t>питается, в  основном, </a:t>
            </a:r>
            <a:r>
              <a:rPr lang="ru-RU" sz="2400" dirty="0" smtClean="0"/>
              <a:t>растениями и насекомыми, но иногда охотится на крупных животных, </a:t>
            </a:r>
            <a:r>
              <a:rPr lang="ru-RU" sz="2400" dirty="0" smtClean="0"/>
              <a:t>например, </a:t>
            </a:r>
            <a:r>
              <a:rPr lang="ru-RU" sz="2400" dirty="0" smtClean="0"/>
              <a:t>лося или оленя.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2057400"/>
            <a:ext cx="7536837" cy="4611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56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	Весной </a:t>
            </a:r>
            <a:r>
              <a:rPr lang="ru-RU" sz="2400" dirty="0" smtClean="0"/>
              <a:t>звери линяют. Свою теплую шубку они меняют на легкую летнюю.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81274"/>
            <a:ext cx="4655155" cy="3683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792571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39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26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88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1339551"/>
          </a:xfrm>
        </p:spPr>
        <p:txBody>
          <a:bodyPr/>
          <a:lstStyle/>
          <a:p>
            <a:pPr algn="just"/>
            <a:r>
              <a:rPr lang="ru-RU" sz="2400" dirty="0" smtClean="0"/>
              <a:t>	Заяц меняет окраску шерсти, чтобы быть менее заметным в весеннем лесу после таяния снега. Это помогает ему прятаться от врагов.</a:t>
            </a:r>
            <a:endParaRPr lang="ru-RU" dirty="0"/>
          </a:p>
        </p:txBody>
      </p:sp>
      <p:pic>
        <p:nvPicPr>
          <p:cNvPr id="3074" name="Picture 2" descr="https://avatars.mds.yandex.net/get-pdb/1016500/c51e64e9-ecac-47b1-94f7-46193a000f6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0" y="1844824"/>
            <a:ext cx="4358324" cy="35283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.900igr.net:10/datai/biologija/Mlekopitajuschie-zhivotnye/0027-053-Vyberite-lishnee-zhivotnoe-objasnite-vyb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87" y="3356992"/>
            <a:ext cx="4176464" cy="33123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501</TotalTime>
  <Words>57</Words>
  <Application>Microsoft Office PowerPoint</Application>
  <PresentationFormat>Экран (4:3)</PresentationFormat>
  <Paragraphs>26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Trebuchet MS</vt:lpstr>
      <vt:lpstr>Verdana</vt:lpstr>
      <vt:lpstr>Wingdings</vt:lpstr>
      <vt:lpstr>Wingdings 2</vt:lpstr>
      <vt:lpstr>Spring</vt:lpstr>
      <vt:lpstr>Презентация PowerPoint</vt:lpstr>
      <vt:lpstr> Весной происходит много изменений в жизни животных. Просыпаются звери, которые всю зиму спали. Они выходят из своих убежищ сильно похудевшими и начинают разыскивать корм. Ребята, назовите животных, которые просыпаются весной? Проверь себя на следующем слайде…</vt:lpstr>
      <vt:lpstr>Презентация PowerPoint</vt:lpstr>
      <vt:lpstr> Звери греются на солнце и приводят себя в порядок. Ребята, давайте посмотрим, какие животные,  как ведут себя весной?</vt:lpstr>
      <vt:lpstr> Еж просыпается и начинает искать насекомых.</vt:lpstr>
      <vt:lpstr> Медведь, просыпаясь, питается, в  основном, растениями и насекомыми, но иногда охотится на крупных животных, например, лося или оленя.</vt:lpstr>
      <vt:lpstr> Весной звери линяют. Свою теплую шубку они меняют на легкую летнюю. </vt:lpstr>
      <vt:lpstr>Презентация PowerPoint</vt:lpstr>
      <vt:lpstr> Заяц меняет окраску шерсти, чтобы быть менее заметным в весеннем лесу после таяния снега. Это помогает ему прятаться от врагов.</vt:lpstr>
      <vt:lpstr>Презентация PowerPoint</vt:lpstr>
      <vt:lpstr> Взрослые животные заботятся о своем потомстве: кормят, защищают от врагов.</vt:lpstr>
      <vt:lpstr> Маленькие медвежата появляются еще зимой в трескучий мороз. Они маленькие, с рукавичку, и мать их еще кормит в берлоге молоком</vt:lpstr>
      <vt:lpstr> А у волчицы в логове появляются 2 – 3 волчонка.</vt:lpstr>
      <vt:lpstr> А теперь поиграем </vt:lpstr>
      <vt:lpstr>МЕДВЕДЬ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antipinaolga@outlook.com</cp:lastModifiedBy>
  <cp:revision>36</cp:revision>
  <dcterms:created xsi:type="dcterms:W3CDTF">2016-03-13T06:12:21Z</dcterms:created>
  <dcterms:modified xsi:type="dcterms:W3CDTF">2020-04-15T15:33:41Z</dcterms:modified>
</cp:coreProperties>
</file>