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U" initials="UU" lastIdx="1" clrIdx="0">
    <p:extLst>
      <p:ext uri="{19B8F6BF-5375-455C-9EA6-DF929625EA0E}">
        <p15:presenceInfo xmlns:p15="http://schemas.microsoft.com/office/powerpoint/2012/main" userId="8d1fc915607645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57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9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6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6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5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1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A642-D9B2-4F63-A94E-DAA736ED9DC1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7E5F20-9528-4AFD-92FF-02A9AA0C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9825-8C39-44CF-86BF-AB89F8EE4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955" y="674704"/>
            <a:ext cx="8309499" cy="2467991"/>
          </a:xfrm>
        </p:spPr>
        <p:txBody>
          <a:bodyPr>
            <a:normAutofit fontScale="90000"/>
          </a:bodyPr>
          <a:lstStyle/>
          <a:p>
            <a:r>
              <a:rPr lang="ru-RU" sz="8900" b="1" dirty="0">
                <a:solidFill>
                  <a:srgbClr val="C00000"/>
                </a:solidFill>
              </a:rPr>
              <a:t>День матери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E5A9FA-7101-431E-B442-B51B1A31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986" y="3364637"/>
            <a:ext cx="7957352" cy="2708350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</a:rPr>
              <a:t>Группа №2 «Пчелки»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</a:rPr>
              <a:t>Воспитатели: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</a:rPr>
              <a:t>Носова О.В.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</a:rPr>
              <a:t>Бирюкова С.В.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9881BF-C0FA-4406-ACDC-52FFCA2A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55" y="2439336"/>
            <a:ext cx="4982210" cy="374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80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BC14-277F-438C-928B-EFEF970B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8BBB8C-F9AD-48B0-B6EB-F8A45C32D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81000"/>
            <a:ext cx="8927999" cy="66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5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4FE7F-8DBB-4741-B10B-16E8FC0E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7" y="624110"/>
            <a:ext cx="9734806" cy="70324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План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39247-73FC-4E16-9FD7-F402B816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0" y="1656080"/>
            <a:ext cx="9614852" cy="49987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“Мама”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произведения: Е. Благинина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«Вот какая мама»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игра: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«Мама – детеныши»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гимнастика: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«Маму я свою люблю»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игра: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«Мама – детеныши»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Прослушивание песни: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«Мама будь всегда со мною рядом»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гимнастика: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«Мамины помощники»</a:t>
            </a: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</a:t>
            </a:r>
            <a:r>
              <a:rPr lang="ru-RU" sz="7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«Открытка для мамы»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7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4A18B-2165-481C-A91B-4A5BA3D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320" y="132080"/>
            <a:ext cx="8690292" cy="873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Стен газета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0039B1-3F2F-4B19-AD6C-3D8A1C38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16" y="857480"/>
            <a:ext cx="7873823" cy="59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5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8915B-BC9C-4A33-9453-CA2EDF4F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121920"/>
            <a:ext cx="8812212" cy="7721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Консультация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1A4A2D-E11A-4504-AEC1-F44849713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69" y="894080"/>
            <a:ext cx="7777805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1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CC06-59A9-4211-9CB6-F45ECE4C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85" y="19739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Праздничная открытка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D5382C-BD53-4368-9545-D894CF89A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88" y="1793240"/>
            <a:ext cx="5664000" cy="42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382561-BBF6-46AC-B0A9-544060DC3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9282" y="1566180"/>
            <a:ext cx="5832475" cy="437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011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93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Легкий дым</vt:lpstr>
      <vt:lpstr>День матери   </vt:lpstr>
      <vt:lpstr>Презентация PowerPoint</vt:lpstr>
      <vt:lpstr>План мероприятий</vt:lpstr>
      <vt:lpstr>Стен газета</vt:lpstr>
      <vt:lpstr>Консультация</vt:lpstr>
      <vt:lpstr>Праздничная открытка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  </dc:title>
  <dc:creator>User U</dc:creator>
  <cp:lastModifiedBy>User U</cp:lastModifiedBy>
  <cp:revision>1</cp:revision>
  <dcterms:created xsi:type="dcterms:W3CDTF">2021-11-25T11:25:49Z</dcterms:created>
  <dcterms:modified xsi:type="dcterms:W3CDTF">2021-11-25T11:55:03Z</dcterms:modified>
</cp:coreProperties>
</file>