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7" r:id="rId7"/>
    <p:sldId id="268" r:id="rId8"/>
    <p:sldId id="269" r:id="rId9"/>
    <p:sldId id="262" r:id="rId10"/>
    <p:sldId id="263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46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1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6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7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0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9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5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0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0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2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F4D3-84E0-44F1-A163-72E8A3489BA7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D6FA2-5441-4531-A27F-97D26162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3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55320"/>
            <a:ext cx="119634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«Детский сад №243»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(4852) 44-16-39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yardou243@eandex.ru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</a:t>
            </a:r>
          </a:p>
          <a:p>
            <a:pPr algn="ctr"/>
            <a:r>
              <a:rPr lang="ru-RU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</a:t>
            </a:r>
            <a:endParaRPr lang="en-US" sz="4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6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539" y="476830"/>
            <a:ext cx="11837504" cy="5189113"/>
          </a:xfrm>
          <a:prstGeom prst="rect">
            <a:avLst/>
          </a:prstGeom>
        </p:spPr>
        <p:txBody>
          <a:bodyPr wrap="square" numCol="2" spcCol="216000" anchor="ctr">
            <a:sp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взаимодействия педагога с семьями дошкольников</a:t>
            </a:r>
            <a:r>
              <a:rPr lang="ru-RU" sz="2400" b="1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Помочь родителям в освоении методики укрепления здоровья ребенка в семье, способствовать его полноценному физическому развитию, освоению культурно- гигиенических навыков, правил безопасного поведения дома и на улице.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5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6991" y="2733262"/>
            <a:ext cx="5964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1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322" y="655984"/>
            <a:ext cx="11241156" cy="547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0311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383" y="596348"/>
            <a:ext cx="115095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</a:p>
          <a:p>
            <a:pPr indent="540385" algn="just">
              <a:tabLst>
                <a:tab pos="90170" algn="l"/>
              </a:tabLst>
            </a:pPr>
            <a:endParaRPr lang="ru-RU" sz="2000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5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3930" y="447261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0" dirty="0">
                <a:ln w="3200">
                  <a:solidFill>
                    <a:srgbClr val="C9C2D1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sz="2400" b="1" spc="-100" dirty="0">
                <a:ln w="3200">
                  <a:solidFill>
                    <a:srgbClr val="C9C2D1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pc="-100" dirty="0">
                <a:ln w="3200">
                  <a:solidFill>
                    <a:srgbClr val="C9C2D1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400" b="1" spc="-100" dirty="0" smtClean="0">
                <a:ln w="3200">
                  <a:solidFill>
                    <a:srgbClr val="C9C2D1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</a:p>
          <a:p>
            <a:pPr marL="342900" indent="-342900">
              <a:spcBef>
                <a:spcPts val="600"/>
              </a:spcBef>
              <a:buClr>
                <a:srgbClr val="660033"/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</a:p>
          <a:p>
            <a:pPr marL="342900" indent="-342900">
              <a:spcBef>
                <a:spcPts val="600"/>
              </a:spcBef>
              <a:buClr>
                <a:srgbClr val="660033"/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</a:p>
          <a:p>
            <a:pPr algn="ctr">
              <a:spcBef>
                <a:spcPts val="600"/>
              </a:spcBef>
              <a:buClr>
                <a:srgbClr val="660033"/>
              </a:buClr>
              <a:buSzPct val="85000"/>
              <a:defRPr/>
            </a:pPr>
            <a:endParaRPr lang="ru-RU" sz="24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Clr>
                <a:srgbClr val="660033"/>
              </a:buClr>
              <a:buSzPct val="85000"/>
              <a:defRPr/>
            </a:pP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 </a:t>
            </a:r>
          </a:p>
          <a:p>
            <a:pPr algn="ctr">
              <a:spcBef>
                <a:spcPts val="600"/>
              </a:spcBef>
              <a:buClr>
                <a:srgbClr val="660033"/>
              </a:buClr>
              <a:buSzPct val="85000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 развитие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01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09" y="337930"/>
            <a:ext cx="90147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1.Целевой раздел</a:t>
            </a:r>
          </a:p>
          <a:p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  <a:p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.Содержательный раздел</a:t>
            </a:r>
          </a:p>
          <a:p>
            <a:pPr>
              <a:defRPr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pPr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3.Организационный раздел</a:t>
            </a:r>
          </a:p>
          <a:p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собой краткую презентацию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0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9469" y="1669774"/>
            <a:ext cx="938253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детей отражено в Рабочей программе воспитания, которая является компонентом основной образовательной программы дошкольного образования МДОУ «Детский сад № 243» и призвана помочь всем участникам образовательных отношений реализовать воспитательный потенциал совместной деятельности.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6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748" y="894522"/>
            <a:ext cx="11161643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Возрастные и иные категории детей, на которых ориентирована Программа</a:t>
            </a:r>
            <a:endParaRPr lang="ru-RU" sz="2400" b="1" dirty="0" smtClean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ориентирована на детей дошкольного возраста: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раннего возраста – 1,5-2 лет,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младшая группа – 2-3 года,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младшая группа – 3-4 лет,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группа – 4-5 лет,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старшая группа – 5-6 лет,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подготовительная к школе группа – 6-7 лет.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6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1539" y="824948"/>
            <a:ext cx="8994913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Используемые Программы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Федеральная образовательная программа дошкольного образования 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Парциальная программа дошкольного образования С.Н. Николаева "Программа экологического воспитания" 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Специальные программы: 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Н.В.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Нищева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«Примерная адаптированная образовательная программа для детей с тяжёлыми нарушениями речи (общее недоразвитие речи) с 3 до 7 лет», изд.3, СПБ» Детство-пресс», 2015г.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025" y="576470"/>
            <a:ext cx="9044609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взаимодействия педагогического коллектива с семьями детей</a:t>
            </a:r>
          </a:p>
          <a:p>
            <a:pPr indent="270510"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важных принципов реализации Программы является совместное с родителями воспитание и развитие дошкольников, вовлечение родителей в образовательный процесс дошкольного учреждения. При этом сам воспитатель определяет, какие задачи он сможет более эффективно решить при взаимодействии с семьей, как поддерживать с родителями деловые и личные контакты, вовлекать их в процесс совместного воспитания дошкольников.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37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764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12</cp:revision>
  <dcterms:created xsi:type="dcterms:W3CDTF">2023-12-24T15:23:59Z</dcterms:created>
  <dcterms:modified xsi:type="dcterms:W3CDTF">2023-12-24T17:45:29Z</dcterms:modified>
</cp:coreProperties>
</file>