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576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54E7-51E9-4746-85E9-0E75A0785F5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A454E7-51E9-4746-85E9-0E75A0785F5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146813-B711-45F4-A0B9-B3CAD4C3AE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/>
              <a:t>ДЕТСКИЕ МУЗЫКАЛЬНЫЕ ИНСТРУМЕНТЫ В ДОУ</a:t>
            </a: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/>
              <a:t>МОРЕВА Е.Н.</a:t>
            </a:r>
          </a:p>
        </p:txBody>
      </p:sp>
      <p:pic>
        <p:nvPicPr>
          <p:cNvPr id="12" name="Рисунок 11" descr="uytuytuytu_1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"/>
            <a:ext cx="10141290" cy="642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Детские музыкальные инструменты в ДОУ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158" y="6072206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Родионова И.Г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5715016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Музыкальный руководитель</a:t>
            </a:r>
            <a:r>
              <a:rPr lang="ru-RU" dirty="0"/>
              <a:t>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4-004-Gruppy-detskikh-muzykalnykh-instrument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05-Gruppy-detskikh-muzykalnykh-instrumentov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zykalnye_instrumenty_svoimi_rukami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142852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Игрушки-самоделки!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6108407_111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0"/>
            <a:ext cx="4786346" cy="68703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24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Franklin Gothic Book</vt:lpstr>
      <vt:lpstr>Franklin Gothic Medium</vt:lpstr>
      <vt:lpstr>Wingdings 2</vt:lpstr>
      <vt:lpstr>Трек</vt:lpstr>
      <vt:lpstr>ДЕТСКИЕ МУЗЫКАЛЬНЫЕ ИНСТРУМЕНТЫ В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user</cp:lastModifiedBy>
  <cp:revision>14</cp:revision>
  <dcterms:created xsi:type="dcterms:W3CDTF">2015-05-26T19:08:57Z</dcterms:created>
  <dcterms:modified xsi:type="dcterms:W3CDTF">2021-02-05T00:12:57Z</dcterms:modified>
</cp:coreProperties>
</file>