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371" y="1340768"/>
            <a:ext cx="706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История шахмат</a:t>
            </a:r>
            <a:endParaRPr lang="ru-RU" sz="5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F:\Screenshot_20230429_214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34492"/>
            <a:ext cx="4364335" cy="301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creenshot_20230429_222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49047"/>
            <a:ext cx="4608512" cy="50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3965" y="78764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Китайские сянци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7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creenshot_20230429_223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35" y="1340768"/>
            <a:ext cx="4931841" cy="480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63605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Японские шахматы сёги.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3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Screenshot_20230429_214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33814"/>
            <a:ext cx="5472608" cy="47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72" y="753553"/>
            <a:ext cx="89881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Шахматы на Руси. (820 год)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4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creenshot_20230429_214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9" y="2276872"/>
            <a:ext cx="5295676" cy="36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Популярность шахмат настолько возросла, что в 1575 году был проведён первый международный турнир по шахматам.</a:t>
            </a:r>
          </a:p>
          <a:p>
            <a:r>
              <a:rPr lang="ru-RU" dirty="0" smtClean="0"/>
              <a:t>Его провели при дворе короля Филиппа 2 в Мадриде. Правда, участие принимало только 4 человека (2 итальянца и испанца).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Screenshot_20230429_224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868375" cy="38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385" y="764704"/>
            <a:ext cx="80050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В1836 году вышел первый журнал о шахматах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«Полимед»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07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Screenshot_20230429_224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583660" cy="39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51110"/>
            <a:ext cx="7704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шахматные часы англичанина Томас Брайт Уилсон.</a:t>
            </a:r>
          </a:p>
          <a:p>
            <a:r>
              <a:rPr lang="ru-RU" dirty="0" smtClean="0"/>
              <a:t>Это дало толчок развитию новых укороченных партий под названием – «быстрые» (30 минут) и «блицтурнир» длительностью 5-10 минут.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58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Screenshot_20230429_224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00" y="980728"/>
            <a:ext cx="3379738" cy="46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19675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Адольф Андерсен – немецкий шахматист, победитель первого международного шахматного турнира в Лондоне, после которого считался лучшим шахматистом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2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356" y="2967335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7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45931"/>
            <a:ext cx="72007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Шахматы – одна из самых древних и увлекательных игр.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Шахматы это вид спорта и искусства.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979712" y="1268760"/>
            <a:ext cx="5400600" cy="3888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Где же находится родина шахмат и кто их придумал?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8130" y="620688"/>
            <a:ext cx="31683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Спорная версия.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Индия  в 6 веке до н.э.</a:t>
            </a:r>
          </a:p>
          <a:p>
            <a:r>
              <a:rPr lang="ru-RU" sz="1600" i="1" u="sng" dirty="0" smtClean="0"/>
              <a:t>Легенда о радже и брамине.</a:t>
            </a:r>
          </a:p>
          <a:p>
            <a:r>
              <a:rPr lang="ru-RU" sz="1600" dirty="0" smtClean="0"/>
              <a:t>После многочисленных походов, побед и поражений властелин устал и загрустил.</a:t>
            </a:r>
          </a:p>
          <a:p>
            <a:r>
              <a:rPr lang="ru-RU" sz="1600" dirty="0" smtClean="0"/>
              <a:t>Раджа велел своим советникам и мудрецам придумать ему забаву за 3 дня и ночи.</a:t>
            </a:r>
          </a:p>
          <a:p>
            <a:r>
              <a:rPr lang="ru-RU" sz="1600" dirty="0" smtClean="0"/>
              <a:t>Никто не смог удовлетворить его и заинтересовать, кроме скромного крестьянина, который принёс доску с клеточками и деревянными фигурками.</a:t>
            </a:r>
          </a:p>
          <a:p>
            <a:r>
              <a:rPr lang="ru-RU" sz="1600" dirty="0" smtClean="0"/>
              <a:t>Когда раджа узнал условия игры, радости его не было границ</a:t>
            </a:r>
            <a:r>
              <a:rPr lang="ru-RU" dirty="0" smtClean="0"/>
              <a:t>. Эта доска и была полем боя современных шахмат, что в переводе с персидского – «смерть короля»</a:t>
            </a:r>
            <a:endParaRPr lang="ru-RU" dirty="0"/>
          </a:p>
        </p:txBody>
      </p:sp>
      <p:pic>
        <p:nvPicPr>
          <p:cNvPr id="2050" name="Picture 2" descr="F:\Screenshot_20230429_21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9" y="1340768"/>
            <a:ext cx="41191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908719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i="1" u="sng" dirty="0" smtClean="0"/>
              <a:t>Корейская легенда.</a:t>
            </a:r>
          </a:p>
          <a:p>
            <a:r>
              <a:rPr lang="ru-RU" dirty="0" smtClean="0"/>
              <a:t>Когда-то 4500 лет назад прототипом современных шахмат стала игра, которую придумал грозный царь Месопотамии Раван для своей любимой жены </a:t>
            </a:r>
            <a:r>
              <a:rPr lang="ru-RU" dirty="0"/>
              <a:t>М</a:t>
            </a:r>
            <a:r>
              <a:rPr lang="ru-RU" dirty="0" smtClean="0"/>
              <a:t>андодари. Ему приходилось долгое время отсутствовать из-за многочисленных походов, поэтому его супруга часто грустила.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Screenshot_20230429_215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36372"/>
            <a:ext cx="6624736" cy="44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5797" y="799878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Известная чатуранга</a:t>
            </a:r>
          </a:p>
        </p:txBody>
      </p:sp>
    </p:spTree>
    <p:extLst>
      <p:ext uri="{BB962C8B-B14F-4D97-AF65-F5344CB8AC3E}">
        <p14:creationId xmlns:p14="http://schemas.microsoft.com/office/powerpoint/2010/main" val="24295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Screenshot_20230429_2149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22" y="332656"/>
            <a:ext cx="4351102" cy="64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2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620688"/>
            <a:ext cx="727280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Историческая смена имени шахмат происходила так:</a:t>
            </a:r>
          </a:p>
          <a:p>
            <a:pPr algn="ctr"/>
            <a:endParaRPr lang="ru-RU" sz="3600" b="1" dirty="0">
              <a:ln/>
              <a:solidFill>
                <a:schemeClr val="accent3"/>
              </a:solidFill>
            </a:endParaRPr>
          </a:p>
          <a:p>
            <a:pPr algn="ctr"/>
            <a:endParaRPr lang="ru-RU" sz="3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36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173" y="2492896"/>
            <a:ext cx="50166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Арабы –шатрандж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Персы – шатранг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Буряты – шатар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Монголы – хиаштар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70C0"/>
                </a:solidFill>
              </a:rPr>
              <a:t>Таджики - шахмат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creenshot_20230429_214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43391" cy="472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980728"/>
            <a:ext cx="209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Шахматы в Корее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1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825</TotalTime>
  <Words>316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Соня</dc:creator>
  <cp:lastModifiedBy>main</cp:lastModifiedBy>
  <cp:revision>12</cp:revision>
  <dcterms:created xsi:type="dcterms:W3CDTF">2023-04-27T17:14:43Z</dcterms:created>
  <dcterms:modified xsi:type="dcterms:W3CDTF">2023-11-20T18:26:31Z</dcterms:modified>
</cp:coreProperties>
</file>