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15207"/>
            <a:ext cx="53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«Война и дети»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9096" y="548680"/>
            <a:ext cx="2657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Журнал</a:t>
            </a:r>
            <a:endParaRPr lang="ru-RU" sz="5400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164288" y="3501008"/>
            <a:ext cx="1008112" cy="8640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39552" y="557610"/>
            <a:ext cx="108012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948264" y="1010345"/>
            <a:ext cx="1080120" cy="804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52" y="2709788"/>
            <a:ext cx="5859536" cy="38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5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Ð°Ðº Ð²Ð¾ Ð²ÑÐµÐ¼Ñ Ð²Ð¾Ð¹Ð½Ñ Ð´ÐµÑÐ¸ ÐºÑÐ¿Ð¸Ð»Ð¸ ÑÐ°Ð½Ðº Â«ÐÐ°Ð»ÑÑÐºÐ°Â» ÐÑÑÐ¾ÑÐ¸Ñ Ð¡Ð¡Ð¡Ð , ÐÐµÐ¸Ð·Ð²ÐµÑÑÐ½Ð°Ñ Ð¸ÑÑÐ¾ÑÐ¸Ñ, Ð¡Ð¡Ð¡Ð , ÐÐµÐ»Ð¸ÐºÐ°Ñ ÐÑÐµÑÐµÑÑÐ²ÐµÐ½Ð½Ð°Ñ Ð²Ð¾Ð¹Ð½Ð°, ÐÐ»Ð¸Ð½Ð½Ð¾Ð¿Ð¾ÑÑ, ÐÐµÑÐµÑÐ°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729210" cy="30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Как в Великую Отечественную войну дети купили танк «Малютка»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«Я Ада Занегина. Мне шесть лет. Пишу по-печатному. Гитлер выгнал меня из города Сычёвка Смоленской области. Я хочу домой. Маленькая я, а знаю, что надо разбить Гитлера и тогда поедем домой. Мама отдала деньги на танк. Я собрала на куклу 122 рубля и 25 копеек. А теперь отдаю их на танк. Дорогой дядя редактор! Напишите в своей газете всем детям, чтобы они тоже свои деньги отдали на танк. И назовем его «Малютка». Когда наш танк разобьет Гитлера, мы поедем домой. Ада. Моя мама врач, а папа танкист».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61" y="3212976"/>
            <a:ext cx="4916131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3912" y="6206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Roboto"/>
              </a:rPr>
              <a:t>«Мама хотела купить мне новое пальто и накопила 150 рублей. Я поношу старое пальтишко. Тамара Лоскутова».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8174" y="1412776"/>
            <a:ext cx="7618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Roboto"/>
              </a:rPr>
              <a:t>«Дорогая незнакомая девочка Ада! Мне только пять лет, а я уже год жила без мамы. Я очень хочу домой, потому с радостью даю деньги на постройку нашего танка. Скорей бы наш танк разбил врага. Таня Чистякова».</a:t>
            </a:r>
          </a:p>
        </p:txBody>
      </p:sp>
    </p:spTree>
    <p:extLst>
      <p:ext uri="{BB962C8B-B14F-4D97-AF65-F5344CB8AC3E}">
        <p14:creationId xmlns:p14="http://schemas.microsoft.com/office/powerpoint/2010/main" val="22600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64956"/>
            <a:ext cx="3562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Танк Малютка</a:t>
            </a:r>
          </a:p>
        </p:txBody>
      </p:sp>
      <p:pic>
        <p:nvPicPr>
          <p:cNvPr id="3" name="Picture 2" descr="https://cs10.pikabu.ru/post_img/2018/05/10/6/1525946184182354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026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82769"/>
            <a:ext cx="4817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Малютка на фронте</a:t>
            </a:r>
            <a:endParaRPr lang="ru-RU" sz="4000" dirty="0"/>
          </a:p>
        </p:txBody>
      </p:sp>
      <p:pic>
        <p:nvPicPr>
          <p:cNvPr id="3" name="Picture 2" descr="http://russian7.ru/wp-content/uploads/2014/10/57057a100a4fc209c081588d8dfcf2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" y="1484784"/>
            <a:ext cx="47837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3297" y="1484784"/>
            <a:ext cx="3794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Танк «Малютка» дошёл до Праги. Его командиром долгое время была по-настоящему героическая женщина, сержант 56-й  танковой бригады Екатерина Петлюк. Она выжила в Сталинградской битве, была свидетельницей капитуляции Паульса, получила три боевых ордена и 12 медалей Трижды получала ранения. По иронии судьбы её саму, за небольшой рост называли «малюткой». Кстати, через 30 лет Ада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Занегина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(Адель Воронец) и Екатерина Петлюк встретились.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0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191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0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218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Соня</dc:creator>
  <cp:lastModifiedBy>main</cp:lastModifiedBy>
  <cp:revision>4</cp:revision>
  <dcterms:created xsi:type="dcterms:W3CDTF">2023-04-25T18:02:50Z</dcterms:created>
  <dcterms:modified xsi:type="dcterms:W3CDTF">2023-04-25T18:48:20Z</dcterms:modified>
</cp:coreProperties>
</file>