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1DE-A3AF-467F-A2A0-4DA0CB5B8F6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018E-083D-428C-B8C2-CFF1DC6ED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7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1DE-A3AF-467F-A2A0-4DA0CB5B8F6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018E-083D-428C-B8C2-CFF1DC6ED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53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1DE-A3AF-467F-A2A0-4DA0CB5B8F6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018E-083D-428C-B8C2-CFF1DC6ED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6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1DE-A3AF-467F-A2A0-4DA0CB5B8F6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018E-083D-428C-B8C2-CFF1DC6ED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3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1DE-A3AF-467F-A2A0-4DA0CB5B8F6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018E-083D-428C-B8C2-CFF1DC6ED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5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1DE-A3AF-467F-A2A0-4DA0CB5B8F6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018E-083D-428C-B8C2-CFF1DC6ED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3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1DE-A3AF-467F-A2A0-4DA0CB5B8F6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018E-083D-428C-B8C2-CFF1DC6ED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7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1DE-A3AF-467F-A2A0-4DA0CB5B8F6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018E-083D-428C-B8C2-CFF1DC6ED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5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1DE-A3AF-467F-A2A0-4DA0CB5B8F6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018E-083D-428C-B8C2-CFF1DC6ED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2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1DE-A3AF-467F-A2A0-4DA0CB5B8F6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018E-083D-428C-B8C2-CFF1DC6ED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70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91DE-A3AF-467F-A2A0-4DA0CB5B8F6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5018E-083D-428C-B8C2-CFF1DC6ED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1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591DE-A3AF-467F-A2A0-4DA0CB5B8F67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5018E-083D-428C-B8C2-CFF1DC6ED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Правила безопасного поведения на природе.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Кудрявцева Т.Н.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Соковых Д.И.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3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6347048" cy="5361459"/>
          </a:xfrm>
        </p:spPr>
        <p:txBody>
          <a:bodyPr/>
          <a:lstStyle/>
          <a:p>
            <a:pPr marL="0" indent="0">
              <a:buNone/>
            </a:pPr>
            <a:r>
              <a:rPr lang="ru-RU" sz="4400" u="sng" dirty="0"/>
              <a:t>Отдыхая с детьми помните, что за ребенком нужно следить. Всегда. </a:t>
            </a:r>
            <a:r>
              <a:rPr lang="ru-RU" dirty="0"/>
              <a:t>Ребенок может съесть, что то не подходящее, обжечься углем из мангала, уйти в лес и заблудиться. </a:t>
            </a:r>
          </a:p>
        </p:txBody>
      </p:sp>
    </p:spTree>
    <p:extLst>
      <p:ext uri="{BB962C8B-B14F-4D97-AF65-F5344CB8AC3E}">
        <p14:creationId xmlns:p14="http://schemas.microsoft.com/office/powerpoint/2010/main" val="135181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35" y="0"/>
            <a:ext cx="3198275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24810"/>
            <a:ext cx="3136110" cy="4437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26" y="-10953"/>
            <a:ext cx="3084604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4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3198275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87419"/>
            <a:ext cx="3135489" cy="4437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0"/>
            <a:ext cx="3131840" cy="44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89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8" y="14199"/>
            <a:ext cx="3198275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276872"/>
            <a:ext cx="3237258" cy="4581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-99392"/>
            <a:ext cx="328814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2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" y="0"/>
            <a:ext cx="3197808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0"/>
            <a:ext cx="5347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0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13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842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5962674"/>
          </a:xfrm>
        </p:spPr>
        <p:txBody>
          <a:bodyPr>
            <a:normAutofit/>
          </a:bodyPr>
          <a:lstStyle/>
          <a:p>
            <a:r>
              <a:rPr lang="ru-RU" sz="3200" dirty="0"/>
              <a:t>Отдых на природе это возможность совместить отдых от трудовых будней и почувствовать единение с  природой. Для кого то, это рыбалка или охота, для кого то поход в лес за грибами и ягодами, а кому то ничего больше и надо, кроме, как устроить пикник на свежем воздухе в кругу близких людей.</a:t>
            </a:r>
          </a:p>
        </p:txBody>
      </p:sp>
    </p:spTree>
    <p:extLst>
      <p:ext uri="{BB962C8B-B14F-4D97-AF65-F5344CB8AC3E}">
        <p14:creationId xmlns:p14="http://schemas.microsoft.com/office/powerpoint/2010/main" val="240703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 избежание неприятных воспоминаний об активном отдыхе, следует придерживаться определенных </a:t>
            </a:r>
            <a:r>
              <a:rPr lang="ru-RU" dirty="0" smtClean="0"/>
              <a:t>правил: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78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211144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Во время отдыха вблизи ареола обитания лесных зверей нужно быть готовыми к тому, что они заинтересуются вновь прибывшими соседями. Многие из них могут выглядеть очень мило, но не стоит их недооценивать. Некоторые милые зверюшки могут устроить Вам такой отдых, о котором Вы еще долго будете вспоминать. Например, еноты могут украсть еду, или разбросать неубранный мусор. Кроме этого, еноты могут нанести физическую травму, покусав излишне любвеобильных отдыхающих.</a:t>
            </a:r>
          </a:p>
        </p:txBody>
      </p:sp>
    </p:spTree>
    <p:extLst>
      <p:ext uri="{BB962C8B-B14F-4D97-AF65-F5344CB8AC3E}">
        <p14:creationId xmlns:p14="http://schemas.microsoft.com/office/powerpoint/2010/main" val="81477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7571184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Будьте готовы к присутствию большого количества насекомых. Это могут быть как достаточно безобидные, но очень назойливые комары, так и более опасные насекомые. К ним можно отнести клещей, ос, слепней, муравьев. Чтобы избежать последствий встречи с ними, необходимо грамотно выбирать место устройство пикника или установления палатки, запастись специальными средствами, а также проводить регулярный осмотр себя и близких, на предмет укусов.</a:t>
            </a:r>
          </a:p>
        </p:txBody>
      </p:sp>
    </p:spTree>
    <p:extLst>
      <p:ext uri="{BB962C8B-B14F-4D97-AF65-F5344CB8AC3E}">
        <p14:creationId xmlns:p14="http://schemas.microsoft.com/office/powerpoint/2010/main" val="153060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7632848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Во время походов следует уделить особое внимание разведению костров. На костре готовиться пища. Костер дает тепло и свет. Но, легкомысленное отношение к огню может привести к плачевным последствиям. Поэтому, следует обеспечить себя необходимым количеством воды в шаговой доступности от места разведения костра, а также не оставлять открытый огонь без присмотра. Особенно, если рядом находятся маленькие дети.</a:t>
            </a:r>
          </a:p>
        </p:txBody>
      </p:sp>
    </p:spTree>
    <p:extLst>
      <p:ext uri="{BB962C8B-B14F-4D97-AF65-F5344CB8AC3E}">
        <p14:creationId xmlns:p14="http://schemas.microsoft.com/office/powerpoint/2010/main" val="345218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6995120" cy="59375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 время отдыха на природе невозможно предугадать смену погоды. Поэтому правильный выбор одежды поможет избежать простудных заболеваний и других неприятностей. Правильнее всего во время активного отдыха в одежде использовать принцип многослойности. Ведь если станет чуть теплее, что то из одежды можно снять, а если прохладней – надеть.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83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6851104" cy="564949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Не стоит надеяться только на себя в вопросах ориентирования на местности. Даже если вы достаточно уверены в себе, карта местности и компас никогда не повредят. И неплохо бы предупредить кого то из родственников о месте вашего пребывания.</a:t>
            </a:r>
          </a:p>
        </p:txBody>
      </p:sp>
    </p:spTree>
    <p:extLst>
      <p:ext uri="{BB962C8B-B14F-4D97-AF65-F5344CB8AC3E}">
        <p14:creationId xmlns:p14="http://schemas.microsoft.com/office/powerpoint/2010/main" val="197965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9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211144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Если вблизи находиться водоем, не стоит без оглядки прыгать в него. Опасность может таить даже безобидный, на первый взгляд, пруд. И не стоит забывать, что купание в состоянии алкогольного опьянения может привести к печальным последствиям.</a:t>
            </a:r>
          </a:p>
        </p:txBody>
      </p:sp>
    </p:spTree>
    <p:extLst>
      <p:ext uri="{BB962C8B-B14F-4D97-AF65-F5344CB8AC3E}">
        <p14:creationId xmlns:p14="http://schemas.microsoft.com/office/powerpoint/2010/main" val="3723484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428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Правила безопасного поведения на природе.</vt:lpstr>
      <vt:lpstr>Отдых на природе это возможность совместить отдых от трудовых будней и почувствовать единение с  природой. Для кого то, это рыбалка или охота, для кого то поход в лес за грибами и ягодами, а кому то ничего больше и надо, кроме, как устроить пикник на свежем воздухе в кругу близких людей.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безопасного поведения на природе.</dc:title>
  <dc:creator>Диана Соковых</dc:creator>
  <cp:lastModifiedBy>Диана Соковых</cp:lastModifiedBy>
  <cp:revision>3</cp:revision>
  <dcterms:created xsi:type="dcterms:W3CDTF">2020-05-29T04:18:16Z</dcterms:created>
  <dcterms:modified xsi:type="dcterms:W3CDTF">2020-05-29T04:39:32Z</dcterms:modified>
</cp:coreProperties>
</file>