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22539B-A038-4497-86B3-FD3AB8A4E1B7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03EC2E-232D-4568-87A6-3D037DC158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hudo-udo.info/" TargetMode="External"/><Relationship Id="rId3" Type="http://schemas.openxmlformats.org/officeDocument/2006/relationships/hyperlink" Target="https://kids-smart.ru/exercises/2-years/zapominaem-i-ugadyvaem" TargetMode="External"/><Relationship Id="rId7" Type="http://schemas.openxmlformats.org/officeDocument/2006/relationships/hyperlink" Target="https://www.igraemsa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lopuz.org/" TargetMode="External"/><Relationship Id="rId5" Type="http://schemas.openxmlformats.org/officeDocument/2006/relationships/hyperlink" Target="https://portalpedagoga.ru/servisy/publik/prevu.php?razdel=doshkolnoe&amp;p=1" TargetMode="External"/><Relationship Id="rId4" Type="http://schemas.openxmlformats.org/officeDocument/2006/relationships/hyperlink" Target="https://www.maam.ru/" TargetMode="External"/><Relationship Id="rId9" Type="http://schemas.openxmlformats.org/officeDocument/2006/relationships/hyperlink" Target="http://www.razvitierebenka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065" y="0"/>
            <a:ext cx="98461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6048672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Детский сад дома.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645024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Вторая группа раннего возраста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Кудрявцева Т.Н.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Соковых Д.И.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7463"/>
            <a:ext cx="96329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 дидактической игрушкой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Занятие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«Как куклу Катю учили умываться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См. конспект занятия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59526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7463"/>
            <a:ext cx="96329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по теме: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здорового образа жизни Правильное питание см. консультации.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2553041"/>
            <a:ext cx="7596336" cy="42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7463"/>
            <a:ext cx="96329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Полезные сайты для вдохновения и развивающих игр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kids-smart.ru/exercises/2-years/zapominaem-i-ugadyvaem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https://www.maam.ru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portalpedagoga.ru/servisy/publik/prevu.php?razdel=doshkolnoe&amp;p=1</a:t>
            </a:r>
            <a:endParaRPr lang="ru-RU" dirty="0" smtClean="0"/>
          </a:p>
          <a:p>
            <a:r>
              <a:rPr lang="en-US" dirty="0">
                <a:hlinkClick r:id="rId6"/>
              </a:rPr>
              <a:t>http://golopuz.org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https://www.igraemsa.ru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https://chudo-udo.info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http://www.razvitierebenka.com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87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72"/>
            <a:ext cx="98461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696744" cy="4320480"/>
          </a:xfrm>
        </p:spPr>
        <p:txBody>
          <a:bodyPr/>
          <a:lstStyle/>
          <a:p>
            <a:pPr fontAlgn="base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Каждый ребенок – художник. Трудность в том, чтобы остаться художником, выйдя из детского возраста.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Пабло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Пикассо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2576"/>
            <a:ext cx="9635954" cy="68863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252520" cy="3960440"/>
          </a:xfrm>
        </p:spPr>
        <p:txBody>
          <a:bodyPr/>
          <a:lstStyle/>
          <a:p>
            <a:r>
              <a:rPr lang="ru-RU" dirty="0" smtClean="0"/>
              <a:t>Тема недели: </a:t>
            </a:r>
            <a:br>
              <a:rPr lang="ru-RU" dirty="0" smtClean="0"/>
            </a:br>
            <a:r>
              <a:rPr lang="ru-RU" dirty="0" smtClean="0"/>
              <a:t>Неделя здоровья. </a:t>
            </a:r>
            <a:br>
              <a:rPr lang="ru-RU" dirty="0" smtClean="0"/>
            </a:br>
            <a:r>
              <a:rPr lang="ru-RU" dirty="0" smtClean="0"/>
              <a:t>Наше тело. </a:t>
            </a:r>
            <a:br>
              <a:rPr lang="ru-RU" dirty="0" smtClean="0"/>
            </a:br>
            <a:r>
              <a:rPr lang="ru-RU" dirty="0" smtClean="0"/>
              <a:t>Туалетные принадлежности.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44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5875"/>
            <a:ext cx="963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Цели недели: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019"/>
            <a:ext cx="8964488" cy="507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представлений о себе как о человеке; об основных частях тела человека, их назначении; начальных представлений о здоровом образе жизни. Формирование у детей привычки мыть руки, пользоваться индивидуальными предметами (носовым платком, полотенцем, салфеткой, расческой, горшком); умения во время еды правильно держать ложку. Формирование умения одеваться и раздеваться в определенном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165719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5875"/>
            <a:ext cx="963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764704"/>
          </a:xfrm>
        </p:spPr>
        <p:txBody>
          <a:bodyPr/>
          <a:lstStyle/>
          <a:p>
            <a:r>
              <a:rPr lang="ru-RU" dirty="0" smtClean="0"/>
              <a:t>Режим дня: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03258"/>
              </p:ext>
            </p:extLst>
          </p:nvPr>
        </p:nvGraphicFramePr>
        <p:xfrm>
          <a:off x="755576" y="737320"/>
          <a:ext cx="7848872" cy="612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72"/>
                <a:gridCol w="1800200"/>
              </a:tblGrid>
              <a:tr h="303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завтраку, завтрак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8.00–8.30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430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Игры, самостоятельная деятельность детей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8.30–8.40; 8.40–9.10                           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57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Организованная детская деятельность, занятия со специалистами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8.40–9.10 (по подгруппам)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303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Второй завтрак (рекомендуемый)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9.10–9.20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303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прогулке, прогулка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9.20–11.30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57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Возвращение с прогулки, самостоятельная деятельность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11.30–11.55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287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обеду, обед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11.55–12.30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303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ко сну, дневной сон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12.30–15.00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455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Постепенный подъем, самостоятельная деятельность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15.00–15.15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20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Полдник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15.15–15.25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57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Игры, самостоятельная и организованная детская деятельность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15.25–16.15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303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прогулке, прогулка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16.15–17.30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57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Возвращение с прогулки, самостоятельная деятельность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17.30–18.00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303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ужину, ужин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18.00–18.30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  <a:tr h="627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Самостоятельная деятельность, уход домой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18.30–19.00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4" marR="527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43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5875"/>
            <a:ext cx="963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 занятий: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Понедельник : Познавательное развитие ; Физическая культура.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Вторник: Музыкальное занятие; Развитие речи.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Среда: Рисование; Развитие речи.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Четверг музыкальное занятие; Физическое развитие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Пятница: Лепка; Игры с дидактической игрушкой.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Занятие с ребенком раннего возраста не должно превышать 10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6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7463"/>
            <a:ext cx="96329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Чтение Стихотворений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орнея Чуковского: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Мойдодыр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Федорино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горе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41" y="2060847"/>
            <a:ext cx="4352687" cy="3727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7" y="2993989"/>
            <a:ext cx="4967719" cy="27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6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5875"/>
            <a:ext cx="963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Познавательное развитие.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28083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моё тело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см. конспект занятия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64626"/>
            <a:ext cx="6507763" cy="5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7463"/>
            <a:ext cx="96329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Витамины в баночке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См. конспект занятия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628800"/>
            <a:ext cx="3005941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86405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7463"/>
            <a:ext cx="96329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Занятие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«Мой веселый звонкий мяч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См. конспект занятия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81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</TotalTime>
  <Words>384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Детский сад дома.</vt:lpstr>
      <vt:lpstr>Тема недели:  Неделя здоровья.  Наше тело.  Туалетные принадлежности.</vt:lpstr>
      <vt:lpstr>Цели недели:</vt:lpstr>
      <vt:lpstr>Режим дня:</vt:lpstr>
      <vt:lpstr>Расписание занятий:</vt:lpstr>
      <vt:lpstr>Развитие речи:</vt:lpstr>
      <vt:lpstr>Познавательное развитие.</vt:lpstr>
      <vt:lpstr>Рисование:</vt:lpstr>
      <vt:lpstr>Лепка</vt:lpstr>
      <vt:lpstr>Игра с дидактической игрушкой</vt:lpstr>
      <vt:lpstr>Консультации по теме:</vt:lpstr>
      <vt:lpstr>Полезные сайты для вдохновения и развивающих игр</vt:lpstr>
      <vt:lpstr>Каждый ребенок – художник. Трудность в том, чтобы остаться художником, выйдя из детского возраста. Пабло Пикассо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дома.</dc:title>
  <dc:creator>Диана Соковых</dc:creator>
  <cp:lastModifiedBy>Татьяна</cp:lastModifiedBy>
  <cp:revision>8</cp:revision>
  <dcterms:created xsi:type="dcterms:W3CDTF">2020-04-04T09:42:56Z</dcterms:created>
  <dcterms:modified xsi:type="dcterms:W3CDTF">2020-04-04T11:33:06Z</dcterms:modified>
</cp:coreProperties>
</file>