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0" r:id="rId2"/>
    <p:sldId id="256" r:id="rId3"/>
    <p:sldId id="261" r:id="rId4"/>
    <p:sldId id="294" r:id="rId5"/>
    <p:sldId id="290" r:id="rId6"/>
    <p:sldId id="262" r:id="rId7"/>
    <p:sldId id="296" r:id="rId8"/>
    <p:sldId id="295" r:id="rId9"/>
    <p:sldId id="272" r:id="rId10"/>
    <p:sldId id="263" r:id="rId11"/>
    <p:sldId id="278" r:id="rId12"/>
    <p:sldId id="273" r:id="rId13"/>
    <p:sldId id="274" r:id="rId14"/>
    <p:sldId id="275" r:id="rId15"/>
    <p:sldId id="276" r:id="rId16"/>
    <p:sldId id="277" r:id="rId17"/>
    <p:sldId id="271" r:id="rId18"/>
    <p:sldId id="265" r:id="rId19"/>
    <p:sldId id="279" r:id="rId20"/>
    <p:sldId id="282" r:id="rId21"/>
    <p:sldId id="280" r:id="rId22"/>
    <p:sldId id="264" r:id="rId23"/>
    <p:sldId id="266" r:id="rId24"/>
    <p:sldId id="291" r:id="rId25"/>
    <p:sldId id="292" r:id="rId26"/>
    <p:sldId id="267" r:id="rId27"/>
    <p:sldId id="283" r:id="rId28"/>
    <p:sldId id="268" r:id="rId29"/>
    <p:sldId id="284" r:id="rId30"/>
    <p:sldId id="285" r:id="rId31"/>
    <p:sldId id="287" r:id="rId32"/>
    <p:sldId id="286" r:id="rId33"/>
    <p:sldId id="269" r:id="rId34"/>
    <p:sldId id="288" r:id="rId35"/>
    <p:sldId id="289" r:id="rId36"/>
    <p:sldId id="293" r:id="rId37"/>
    <p:sldId id="26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6A0041E-5EA7-46AC-A1A1-9E6920F71ED2}">
          <p14:sldIdLst>
            <p14:sldId id="270"/>
            <p14:sldId id="256"/>
            <p14:sldId id="261"/>
            <p14:sldId id="294"/>
            <p14:sldId id="290"/>
            <p14:sldId id="262"/>
            <p14:sldId id="296"/>
            <p14:sldId id="295"/>
            <p14:sldId id="272"/>
            <p14:sldId id="263"/>
            <p14:sldId id="278"/>
            <p14:sldId id="273"/>
            <p14:sldId id="274"/>
            <p14:sldId id="275"/>
            <p14:sldId id="276"/>
            <p14:sldId id="277"/>
            <p14:sldId id="271"/>
            <p14:sldId id="265"/>
            <p14:sldId id="279"/>
            <p14:sldId id="282"/>
            <p14:sldId id="280"/>
            <p14:sldId id="264"/>
            <p14:sldId id="266"/>
            <p14:sldId id="291"/>
            <p14:sldId id="292"/>
            <p14:sldId id="267"/>
            <p14:sldId id="283"/>
          </p14:sldIdLst>
        </p14:section>
        <p14:section name="Раздел без заголовка" id="{E95B90F4-6BE0-49C1-B3B9-14A8B2638AD3}">
          <p14:sldIdLst>
            <p14:sldId id="268"/>
            <p14:sldId id="284"/>
            <p14:sldId id="285"/>
            <p14:sldId id="287"/>
            <p14:sldId id="286"/>
            <p14:sldId id="269"/>
            <p14:sldId id="288"/>
            <p14:sldId id="289"/>
            <p14:sldId id="293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E00"/>
    <a:srgbClr val="DE7400"/>
    <a:srgbClr val="4E863A"/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B8DFF-3B96-41A0-9B28-6E55A2E48E0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AC6CA-E053-4EC7-B801-A64BBB984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1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86200" y="2362200"/>
            <a:ext cx="5105400" cy="1066800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Your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3429000"/>
            <a:ext cx="4953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2849092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8229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295400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2464598"/>
            <a:ext cx="6710784" cy="4275740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85000"/>
              <a:lumOff val="1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itchFamily="34" charset="0"/>
          <a:ea typeface="Microsoft Himalaya" pitchFamily="2" charset="0"/>
          <a:cs typeface="Microsoft New Tai Lue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Microsoft New Tai Lue" pitchFamily="34" charset="0"/>
          <a:ea typeface="+mn-ea"/>
          <a:cs typeface="Microsoft New Tai Lue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Microsoft New Tai Lue" pitchFamily="34" charset="0"/>
          <a:ea typeface="+mn-ea"/>
          <a:cs typeface="Microsoft New Tai Lue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Microsoft New Tai Lue" pitchFamily="34" charset="0"/>
          <a:ea typeface="+mn-ea"/>
          <a:cs typeface="Microsoft New Tai Lue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Microsoft New Tai Lue" pitchFamily="34" charset="0"/>
          <a:ea typeface="+mn-ea"/>
          <a:cs typeface="Microsoft New Tai Lue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Microsoft New Tai Lue" pitchFamily="34" charset="0"/>
          <a:ea typeface="+mn-ea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7EC9008-249A-43A5-8FF8-9A13589A3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901907"/>
              </p:ext>
            </p:extLst>
          </p:nvPr>
        </p:nvGraphicFramePr>
        <p:xfrm>
          <a:off x="342900" y="3621758"/>
          <a:ext cx="8458200" cy="25908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158264183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69412808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5409821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i="0" dirty="0"/>
                        <a:t>«ЗНАЮ»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/>
                        <a:t>«ХОЧУ УЗНАТЬ»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/>
                        <a:t>« УЗНАЛА»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513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Знаю об этом методе, правилах </a:t>
                      </a:r>
                      <a:r>
                        <a:rPr lang="ru-RU" sz="2800" b="1"/>
                        <a:t>его использования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Хочу узнать о том, как применять данный метод в образовательной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391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DD58D9F-86C1-4A69-B676-2F763242A1E9}"/>
              </a:ext>
            </a:extLst>
          </p:cNvPr>
          <p:cNvSpPr txBox="1"/>
          <p:nvPr/>
        </p:nvSpPr>
        <p:spPr>
          <a:xfrm>
            <a:off x="762000" y="614398"/>
            <a:ext cx="73152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3110E-D6BD-40AC-B6EF-04260917807A}"/>
              </a:ext>
            </a:extLst>
          </p:cNvPr>
          <p:cNvSpPr txBox="1"/>
          <p:nvPr/>
        </p:nvSpPr>
        <p:spPr>
          <a:xfrm>
            <a:off x="457199" y="642620"/>
            <a:ext cx="8458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Тема мастер - класса</a:t>
            </a:r>
          </a:p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«Совершенствование связной речи с использованием метода </a:t>
            </a:r>
            <a:r>
              <a:rPr lang="ru-RU" sz="3600" b="1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Сторителлинг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</a:t>
            </a:r>
          </a:p>
          <a:p>
            <a:pPr algn="ctr"/>
            <a:r>
              <a:rPr lang="ru-RU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Просьба заполнить таблицу в начале и в конце мастер-класса 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https://i.pinimg.com/originals/ed/10/a6/ed10a68b2048f2dcd4c2ab169806ceaa.gif">
            <a:extLst>
              <a:ext uri="{FF2B5EF4-FFF2-40B4-BE49-F238E27FC236}">
                <a16:creationId xmlns:a16="http://schemas.microsoft.com/office/drawing/2014/main" id="{8424BA3F-D7DE-4FD2-A040-C143E39FC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83558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88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A8CE6A-BFD7-43E8-B4AC-C99324341386}"/>
              </a:ext>
            </a:extLst>
          </p:cNvPr>
          <p:cNvSpPr/>
          <p:nvPr/>
        </p:nvSpPr>
        <p:spPr>
          <a:xfrm>
            <a:off x="1752600" y="1981200"/>
            <a:ext cx="5791200" cy="122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Суть игры…</a:t>
            </a:r>
          </a:p>
        </p:txBody>
      </p:sp>
    </p:spTree>
    <p:extLst>
      <p:ext uri="{BB962C8B-B14F-4D97-AF65-F5344CB8AC3E}">
        <p14:creationId xmlns:p14="http://schemas.microsoft.com/office/powerpoint/2010/main" val="2463861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BA5339-84F9-4536-AB4E-B4E7E8BD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348" y="188695"/>
            <a:ext cx="5261304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62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48CBAD-CF55-4603-B870-FA229FE96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274"/>
            <a:ext cx="5133277" cy="64074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5EF594-F3E2-4D93-88AB-58C886484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388" y="225274"/>
            <a:ext cx="4797968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28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19CB3C-8F10-4DB3-81F5-47D09ED42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02269"/>
            <a:ext cx="6019800" cy="665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3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F98493-7365-4562-88C7-536B68D75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28600"/>
            <a:ext cx="537766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79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73B476-A6A5-48AD-9A54-5FE6588FB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399"/>
            <a:ext cx="5943600" cy="666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76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5562E1-E7E0-45CA-A7F5-A188AAD91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06950"/>
            <a:ext cx="5867400" cy="652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35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0943EC-A576-4243-AC27-3BEF2F306D68}"/>
              </a:ext>
            </a:extLst>
          </p:cNvPr>
          <p:cNvSpPr/>
          <p:nvPr/>
        </p:nvSpPr>
        <p:spPr>
          <a:xfrm>
            <a:off x="609600" y="-19756"/>
            <a:ext cx="8382000" cy="4054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каждой истории соблюдается своя структура: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Вступление;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Развитие события; 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Кульминация;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  <a:ea typeface="Calibri" panose="020F0502020204030204" pitchFamily="34" charset="0"/>
              </a:rPr>
              <a:t>Заключение. </a:t>
            </a:r>
            <a:endParaRPr lang="ru-RU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1495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2975B5-1FA9-4E62-816A-2FED20F38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143000"/>
            <a:ext cx="762000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2E0D7-6528-4335-9233-5590B24EF289}"/>
              </a:ext>
            </a:extLst>
          </p:cNvPr>
          <p:cNvSpPr txBox="1"/>
          <p:nvPr/>
        </p:nvSpPr>
        <p:spPr>
          <a:xfrm>
            <a:off x="457200" y="227568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СТРАХ</a:t>
            </a:r>
          </a:p>
        </p:txBody>
      </p:sp>
    </p:spTree>
    <p:extLst>
      <p:ext uri="{BB962C8B-B14F-4D97-AF65-F5344CB8AC3E}">
        <p14:creationId xmlns:p14="http://schemas.microsoft.com/office/powerpoint/2010/main" val="327874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E5C442-8045-4E9E-B077-139A50F41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42622"/>
            <a:ext cx="7487592" cy="5614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22A99B-E9C3-4A21-B8B2-496EC580B4B0}"/>
              </a:ext>
            </a:extLst>
          </p:cNvPr>
          <p:cNvSpPr txBox="1"/>
          <p:nvPr/>
        </p:nvSpPr>
        <p:spPr>
          <a:xfrm>
            <a:off x="1219200" y="191869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Удивление</a:t>
            </a:r>
          </a:p>
        </p:txBody>
      </p:sp>
    </p:spTree>
    <p:extLst>
      <p:ext uri="{BB962C8B-B14F-4D97-AF65-F5344CB8AC3E}">
        <p14:creationId xmlns:p14="http://schemas.microsoft.com/office/powerpoint/2010/main" val="248536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1676400"/>
            <a:ext cx="5105400" cy="1752600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FF0000"/>
                </a:solidFill>
                <a:effectLst/>
                <a:latin typeface="Calibri Light"/>
                <a:ea typeface="+mj-ea"/>
                <a:cs typeface="+mj-cs"/>
              </a:rPr>
              <a:t>Сторителлинг- «</a:t>
            </a:r>
            <a:r>
              <a:rPr lang="en-US" sz="5400" dirty="0">
                <a:solidFill>
                  <a:srgbClr val="FF0000"/>
                </a:solidFill>
                <a:effectLst/>
                <a:latin typeface="Rockwell" panose="02060603020205020403" pitchFamily="18" charset="0"/>
                <a:ea typeface="+mj-ea"/>
                <a:cs typeface="+mj-cs"/>
              </a:rPr>
              <a:t>Storytelling</a:t>
            </a:r>
            <a:r>
              <a:rPr lang="ru-RU" sz="5400" dirty="0">
                <a:solidFill>
                  <a:srgbClr val="FF0000"/>
                </a:solidFill>
                <a:effectLst/>
                <a:latin typeface="Calibri Light"/>
                <a:ea typeface="+mj-ea"/>
                <a:cs typeface="+mj-cs"/>
              </a:rPr>
              <a:t>»</a:t>
            </a:r>
            <a:r>
              <a:rPr lang="en-US" sz="5400" dirty="0">
                <a:solidFill>
                  <a:srgbClr val="FF0000"/>
                </a:solidFill>
                <a:effectLst/>
                <a:latin typeface="Rockwell" panose="02060603020205020403" pitchFamily="18" charset="0"/>
                <a:ea typeface="+mj-ea"/>
                <a:cs typeface="+mj-cs"/>
              </a:rPr>
              <a:t>-</a:t>
            </a:r>
            <a:r>
              <a:rPr lang="ru-RU" sz="5400" dirty="0">
                <a:solidFill>
                  <a:srgbClr val="FF0000"/>
                </a:solidFill>
                <a:effectLst/>
                <a:latin typeface="Calibri Light"/>
                <a:ea typeface="+mj-ea"/>
                <a:cs typeface="+mj-cs"/>
              </a:rPr>
              <a:t>рассказывание историй</a:t>
            </a:r>
            <a:endParaRPr lang="en-US" dirty="0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4191000"/>
            <a:ext cx="6172200" cy="1752600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>
                <a:solidFill>
                  <a:srgbClr val="00B050"/>
                </a:solidFill>
                <a:latin typeface="Calibri"/>
                <a:cs typeface="+mn-cs"/>
              </a:rPr>
              <a:t>Сторителлинг – игра, которая популярна и интересна не только взрослым, но и детям!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3A761F-ED82-4F7F-8A52-B66D71328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8" y="1158226"/>
            <a:ext cx="7563792" cy="56659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78238E-B7A8-47AF-BDB4-148FB5A2532E}"/>
              </a:ext>
            </a:extLst>
          </p:cNvPr>
          <p:cNvSpPr txBox="1"/>
          <p:nvPr/>
        </p:nvSpPr>
        <p:spPr>
          <a:xfrm>
            <a:off x="742008" y="304800"/>
            <a:ext cx="7792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Грусть</a:t>
            </a:r>
          </a:p>
        </p:txBody>
      </p:sp>
    </p:spTree>
    <p:extLst>
      <p:ext uri="{BB962C8B-B14F-4D97-AF65-F5344CB8AC3E}">
        <p14:creationId xmlns:p14="http://schemas.microsoft.com/office/powerpoint/2010/main" val="4142912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5DE6F7-4ED2-4103-9181-2BC55A464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5603337" cy="42004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1ACC26-A4DA-4634-AB64-C7B7F8589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225" y="152400"/>
            <a:ext cx="4632856" cy="34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9358EA-9200-40AD-853C-2B0318A4B7C2}"/>
              </a:ext>
            </a:extLst>
          </p:cNvPr>
          <p:cNvSpPr txBox="1"/>
          <p:nvPr/>
        </p:nvSpPr>
        <p:spPr>
          <a:xfrm>
            <a:off x="533400" y="6858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Радость</a:t>
            </a:r>
          </a:p>
        </p:txBody>
      </p:sp>
    </p:spTree>
    <p:extLst>
      <p:ext uri="{BB962C8B-B14F-4D97-AF65-F5344CB8AC3E}">
        <p14:creationId xmlns:p14="http://schemas.microsoft.com/office/powerpoint/2010/main" val="1115545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D87A56-FAE9-4B45-A560-BBA7AAC2F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834633"/>
              </p:ext>
            </p:extLst>
          </p:nvPr>
        </p:nvGraphicFramePr>
        <p:xfrm>
          <a:off x="2286000" y="1828800"/>
          <a:ext cx="6705600" cy="4780652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761801">
                  <a:extLst>
                    <a:ext uri="{9D8B030D-6E8A-4147-A177-3AD203B41FA5}">
                      <a16:colId xmlns:a16="http://schemas.microsoft.com/office/drawing/2014/main" val="2444270446"/>
                    </a:ext>
                  </a:extLst>
                </a:gridCol>
                <a:gridCol w="4943799">
                  <a:extLst>
                    <a:ext uri="{9D8B030D-6E8A-4147-A177-3AD203B41FA5}">
                      <a16:colId xmlns:a16="http://schemas.microsoft.com/office/drawing/2014/main" val="90175852"/>
                    </a:ext>
                  </a:extLst>
                </a:gridCol>
              </a:tblGrid>
              <a:tr h="6586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Базовая эмоция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Некоторые оттенки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0527409"/>
                  </a:ext>
                </a:extLst>
              </a:tr>
              <a:tr h="747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радость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Хорошее настроение, восторг, ликование, веселье…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3982591"/>
                  </a:ext>
                </a:extLst>
              </a:tr>
              <a:tr h="747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грусть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Печаль, страдание, горе, скорбь, плохое настроение…..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7845822"/>
                  </a:ext>
                </a:extLst>
              </a:tr>
              <a:tr h="747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удивление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Изумление, недоумение, быть пораженным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4818919"/>
                  </a:ext>
                </a:extLst>
              </a:tr>
              <a:tr h="1131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гнев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Злость, </a:t>
                      </a:r>
                      <a:r>
                        <a:rPr lang="ru-RU" sz="2000" dirty="0" err="1">
                          <a:effectLst/>
                          <a:latin typeface="Arial Black" panose="020B0A04020102020204" pitchFamily="34" charset="0"/>
                        </a:rPr>
                        <a:t>рассерженность</a:t>
                      </a: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, сердитость, ярость, ожесточённость, возмущение….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8962461"/>
                  </a:ext>
                </a:extLst>
              </a:tr>
              <a:tr h="747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страх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Беспокойство, тревожность, ужас, боязнь, опасение.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467031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45997B-0684-49CF-A6DB-DC08667BB3BF}"/>
              </a:ext>
            </a:extLst>
          </p:cNvPr>
          <p:cNvSpPr/>
          <p:nvPr/>
        </p:nvSpPr>
        <p:spPr>
          <a:xfrm>
            <a:off x="2220650" y="482793"/>
            <a:ext cx="6770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Эмоции и их оттенки</a:t>
            </a:r>
          </a:p>
        </p:txBody>
      </p:sp>
      <p:pic>
        <p:nvPicPr>
          <p:cNvPr id="1026" name="Picture 2" descr="https://mio-m.ru/wp-content/uploads/2019/03/2662cad181e865604643b3b1f79b539f639c-png">
            <a:extLst>
              <a:ext uri="{FF2B5EF4-FFF2-40B4-BE49-F238E27FC236}">
                <a16:creationId xmlns:a16="http://schemas.microsoft.com/office/drawing/2014/main" id="{B020D689-DE36-4ACC-B0AD-1F2A00A7C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303"/>
            <a:ext cx="2068250" cy="21456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499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4B3554-006D-4889-A45C-25C732E13ABD}"/>
              </a:ext>
            </a:extLst>
          </p:cNvPr>
          <p:cNvSpPr txBox="1"/>
          <p:nvPr/>
        </p:nvSpPr>
        <p:spPr>
          <a:xfrm>
            <a:off x="914400" y="8382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Концентрация внимания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FE9DB-6AD0-40C2-9D01-749C0EF62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200400"/>
            <a:ext cx="492105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2703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7737F5-9678-4319-9AC6-B33233927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04800"/>
            <a:ext cx="3962400" cy="2971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45453B-D24E-4B1B-9A29-65D7391F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9000"/>
            <a:ext cx="4419600" cy="33147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4EB358-8E8F-48E6-8D42-A5C2BDE92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67" y="230717"/>
            <a:ext cx="4038600" cy="30289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A78EA9-8AD7-47D3-8805-676099631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332" y="3589868"/>
            <a:ext cx="4123267" cy="30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4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1475E6-4E00-4ED7-88FE-EDD8B4514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0050"/>
            <a:ext cx="8077200" cy="60579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EF3B4C-706D-44EB-ACB5-BED34839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545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4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035B7-6578-4A1E-8A30-5D61CFF6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ru-RU" sz="5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Что развивает у детей </a:t>
            </a:r>
            <a:r>
              <a:rPr lang="ru-RU" sz="54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сторителлинг</a:t>
            </a:r>
            <a:endParaRPr lang="ru-RU" sz="5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BC69E-1F24-4EC7-8EAC-0EDD3EBDA4F1}"/>
              </a:ext>
            </a:extLst>
          </p:cNvPr>
          <p:cNvSpPr txBox="1"/>
          <p:nvPr/>
        </p:nvSpPr>
        <p:spPr>
          <a:xfrm>
            <a:off x="1676400" y="1981200"/>
            <a:ext cx="701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</a:rPr>
              <a:t>Обогащение пассивного и активного словаря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</a:rPr>
              <a:t>Звуковая культура речи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</a:rPr>
              <a:t>Выразительность речи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</a:rPr>
              <a:t>Формирование грамматического строя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</a:rPr>
              <a:t>Развитие диалогической и монологической речи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</a:rPr>
              <a:t>Любовь к художественной литературе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</a:rPr>
              <a:t>Коммуникативные навыки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</a:rPr>
              <a:t>Воображение, мышление, внимание, память.</a:t>
            </a:r>
          </a:p>
        </p:txBody>
      </p:sp>
    </p:spTree>
    <p:extLst>
      <p:ext uri="{BB962C8B-B14F-4D97-AF65-F5344CB8AC3E}">
        <p14:creationId xmlns:p14="http://schemas.microsoft.com/office/powerpoint/2010/main" val="201933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FC9559-B97F-4AD8-82ED-0F43BDDA3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987" y="648983"/>
            <a:ext cx="4170025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70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2B85EE-53F7-405D-A0D3-009D67C6F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29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36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DD3B82-8770-4B04-8410-E954DF475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4" y="487425"/>
            <a:ext cx="7846232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28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87AF58-DABA-4653-BACD-1C843EF9057C}"/>
              </a:ext>
            </a:extLst>
          </p:cNvPr>
          <p:cNvSpPr/>
          <p:nvPr/>
        </p:nvSpPr>
        <p:spPr>
          <a:xfrm>
            <a:off x="1295400" y="1524000"/>
            <a:ext cx="7086600" cy="2106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6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Story</a:t>
            </a:r>
            <a:r>
              <a:rPr lang="ru-RU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Cubes</a:t>
            </a:r>
            <a:r>
              <a:rPr lang="ru-RU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(Кубики историй)</a:t>
            </a:r>
            <a:endParaRPr lang="ru-RU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5073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53DAD-805B-4488-B738-F771A0764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5076"/>
            <a:ext cx="5029200" cy="670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0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C9C2D8-4CE0-4144-A103-941E76B16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8382000" cy="46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43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CB0CC-D29C-4E09-8CCF-D7395D490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8305800" cy="47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3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2BD565-B269-4AA8-A2FD-5E5C3E94B507}"/>
              </a:ext>
            </a:extLst>
          </p:cNvPr>
          <p:cNvSpPr txBox="1"/>
          <p:nvPr/>
        </p:nvSpPr>
        <p:spPr>
          <a:xfrm>
            <a:off x="533400" y="1447800"/>
            <a:ext cx="784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«Наши  сказки»</a:t>
            </a:r>
          </a:p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Авторы -  «Наши дети»</a:t>
            </a:r>
          </a:p>
        </p:txBody>
      </p:sp>
    </p:spTree>
    <p:extLst>
      <p:ext uri="{BB962C8B-B14F-4D97-AF65-F5344CB8AC3E}">
        <p14:creationId xmlns:p14="http://schemas.microsoft.com/office/powerpoint/2010/main" val="122674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4876E5-6A25-46F1-9C30-4C343C69A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0" y="481328"/>
            <a:ext cx="8815580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68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B14B7F-FAFC-4201-8355-114B6EFB5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8" y="380736"/>
            <a:ext cx="8632684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88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4CECB4-9C00-4289-8CCD-23DACAC8E88A}"/>
              </a:ext>
            </a:extLst>
          </p:cNvPr>
          <p:cNvSpPr txBox="1"/>
          <p:nvPr/>
        </p:nvSpPr>
        <p:spPr>
          <a:xfrm>
            <a:off x="457200" y="1600200"/>
            <a:ext cx="800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 за внимание !!!!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216E4B-E1BE-4070-923C-1FA129D8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581400"/>
            <a:ext cx="2985911" cy="298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92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82567B-086A-465B-9A50-23FB1C1003B1}"/>
              </a:ext>
            </a:extLst>
          </p:cNvPr>
          <p:cNvSpPr/>
          <p:nvPr/>
        </p:nvSpPr>
        <p:spPr>
          <a:xfrm>
            <a:off x="2286000" y="335846"/>
            <a:ext cx="6400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Список рекомендуемой литературы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Справочник педагога - психолога  №3,2017г. Изд. ООО «МЦФЭР»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Справочник старшего воспитателя дошкольного учреждения № 12, декабрь 2016г.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Справочник старшего воспитателя дошкольного учреждения №12, Декабрь 2017г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Справочник старшего воспитателя дошкольного учреждения №1, январь 2018г.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Интернет - источник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3703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3D404F-B731-42E9-8B1D-49086B85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09846"/>
            <a:ext cx="6705600" cy="623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74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676C64-6FB8-4A68-90B1-0DDD73D39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90" y="542294"/>
            <a:ext cx="7693819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B4E3CB-A359-4771-97E2-234F3C01BAA6}"/>
              </a:ext>
            </a:extLst>
          </p:cNvPr>
          <p:cNvSpPr/>
          <p:nvPr/>
        </p:nvSpPr>
        <p:spPr>
          <a:xfrm>
            <a:off x="1295400" y="1371600"/>
            <a:ext cx="6856412" cy="282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«Кубики историй»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Сделанные своими руками</a:t>
            </a:r>
          </a:p>
        </p:txBody>
      </p:sp>
    </p:spTree>
    <p:extLst>
      <p:ext uri="{BB962C8B-B14F-4D97-AF65-F5344CB8AC3E}">
        <p14:creationId xmlns:p14="http://schemas.microsoft.com/office/powerpoint/2010/main" val="193207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9CB418-B81C-438E-8B51-B8E69AB36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5" y="517907"/>
            <a:ext cx="8693649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6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713AE2-5EC3-43BE-B6A0-EDC04A95F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99025"/>
            <a:ext cx="8711939" cy="6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50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F1CF6F-2D57-4CD4-8E9D-098CA9B9E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711"/>
            <a:ext cx="9144000" cy="63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82027"/>
      </p:ext>
    </p:extLst>
  </p:cSld>
  <p:clrMapOvr>
    <a:masterClrMapping/>
  </p:clrMapOvr>
</p:sld>
</file>

<file path=ppt/theme/theme1.xml><?xml version="1.0" encoding="utf-8"?>
<a:theme xmlns:a="http://schemas.openxmlformats.org/drawingml/2006/main" name="20058-cub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028-3d-cubes-powerpoint-template.potx" id="{31EC4B10-1AC8-4272-9787-5C7F5B142AAC}" vid="{C9938D3F-E61D-44C8-8929-DB1180B8F9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3028-3d-cubes-powerpoint-template</Template>
  <TotalTime>419</TotalTime>
  <Words>283</Words>
  <Application>Microsoft Office PowerPoint</Application>
  <PresentationFormat>Экран (4:3)</PresentationFormat>
  <Paragraphs>58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Microsoft Himalaya</vt:lpstr>
      <vt:lpstr>Microsoft New Tai Lue</vt:lpstr>
      <vt:lpstr>Rockwell</vt:lpstr>
      <vt:lpstr>Times New Roman</vt:lpstr>
      <vt:lpstr>Wingdings</vt:lpstr>
      <vt:lpstr>20058-cubes</vt:lpstr>
      <vt:lpstr>Презентация PowerPoint</vt:lpstr>
      <vt:lpstr>Сторителлинг- «Storytelling»-рассказывание историй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развивает у детей сторителлинг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user</dc:creator>
  <cp:lastModifiedBy>Пользователь</cp:lastModifiedBy>
  <cp:revision>35</cp:revision>
  <dcterms:created xsi:type="dcterms:W3CDTF">2019-01-17T10:13:30Z</dcterms:created>
  <dcterms:modified xsi:type="dcterms:W3CDTF">2020-01-28T13:27:40Z</dcterms:modified>
</cp:coreProperties>
</file>